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2" r:id="rId2"/>
    <p:sldId id="371" r:id="rId3"/>
    <p:sldId id="349" r:id="rId4"/>
    <p:sldId id="350" r:id="rId5"/>
    <p:sldId id="351" r:id="rId6"/>
    <p:sldId id="354" r:id="rId7"/>
    <p:sldId id="355" r:id="rId8"/>
    <p:sldId id="356" r:id="rId9"/>
    <p:sldId id="357" r:id="rId10"/>
    <p:sldId id="257" r:id="rId11"/>
    <p:sldId id="360" r:id="rId12"/>
    <p:sldId id="361" r:id="rId13"/>
    <p:sldId id="363" r:id="rId14"/>
    <p:sldId id="362" r:id="rId15"/>
    <p:sldId id="364" r:id="rId16"/>
    <p:sldId id="370" r:id="rId17"/>
    <p:sldId id="369" r:id="rId18"/>
    <p:sldId id="3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94636" autoAdjust="0"/>
  </p:normalViewPr>
  <p:slideViewPr>
    <p:cSldViewPr>
      <p:cViewPr>
        <p:scale>
          <a:sx n="66" d="100"/>
          <a:sy n="66" d="100"/>
        </p:scale>
        <p:origin x="-14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F25B5-F9E4-41AF-9F3C-A03D2E4B7359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3BAA8-5682-4FCB-8A08-AFBDCD71B9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6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3BAA8-5682-4FCB-8A08-AFBDCD71B9B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9072626" cy="307183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«Победный май!»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3857620" y="5000636"/>
            <a:ext cx="5286380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Победа! Память! Слава!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7" descr="фото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4143404" cy="2645184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428736"/>
            <a:ext cx="42148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Участник Великой Отечественной войны Петр Васильевич Баранов бережно хранит в семейном архиве фотографии военных лет, газетные вырезки. Особенно дорожит он календарем важных событий родного ему 130-го гвардейского артиллерийского полка 58 гвардейской стрелковой дивизии 1942-1945 гг., записанным им уже в 1946 г. 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92919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Сегодня, по прошествии стольких лет, листая пожелтевшие страницы календаря, фронтовик вспоминает, как с однополчанами прошел длинный и тяжелый боевой путь от Дона до Праги. </a:t>
            </a:r>
          </a:p>
          <a:p>
            <a:pPr algn="r"/>
            <a:endParaRPr lang="ru-RU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семейного архива участника Великой Отечественной войны </a:t>
            </a: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Петра Васильевича Баранова, 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Исаклинский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 Самарской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посещение полка маршалом Советского Союза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К.Е. Ворошиловым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928671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Календарь важных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52" cy="6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1500174"/>
            <a:ext cx="3500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Востриков Н.В. родился  в с.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Кинель-Черкассы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1927 г., умер в 1985 г. В период  с 1941-1944 гг. работал трактористом в с.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Кинель-Черкассы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</a:t>
            </a:r>
          </a:p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1944 г., в 17 лет, ушел на фронт, служил на военной базе в г. Севастополь на тральщике «И. Сладков»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14950"/>
            <a:ext cx="85011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 земляк Востриков Николай Васильевич, имея сугубо «сухопутную» профессию, в годы Великой Отечественной войны преумножал славу легендарного Черноморского флота. </a:t>
            </a:r>
          </a:p>
          <a:p>
            <a:pPr algn="r"/>
            <a:endParaRPr lang="ru-RU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семейного архива Востриковой В.Н., г. Отрадный Самарской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572008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Тральщик «И.Сладков», г. Севастополь, 1944 г.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Востриков Николай Васильевич, 1927 г. рождения 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(на фото слева)</a:t>
            </a:r>
          </a:p>
        </p:txBody>
      </p:sp>
      <p:pic>
        <p:nvPicPr>
          <p:cNvPr id="13" name="Содержимое 12" descr="Востриков Н.В. 1945г. тральщик Сладк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591386"/>
            <a:ext cx="4556931" cy="2909183"/>
          </a:xfrm>
        </p:spPr>
      </p:pic>
      <p:sp>
        <p:nvSpPr>
          <p:cNvPr id="15" name="Прямоугольник 14"/>
          <p:cNvSpPr/>
          <p:nvPr/>
        </p:nvSpPr>
        <p:spPr>
          <a:xfrm>
            <a:off x="357158" y="928671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Боевая география жителей Самарской</a:t>
            </a:r>
          </a:p>
        </p:txBody>
      </p:sp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0"/>
            <a:ext cx="9135652" cy="6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571612"/>
            <a:ext cx="4357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Алексей Сергеевич Дудин,  1921 г. рождения. Воинское звание - сержант. 24 июня 1945 г. Алексей Сергеевич принимал участие в Параде Победы в составе сводной колонны 3-го Белорусского фронта под командованием маршала Советского союза А.М. Василевского. </a:t>
            </a:r>
            <a:endParaRPr lang="ru-RU" sz="2000" i="1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55 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лет спустя он вновь стал участником Парада Победы на главной площади страны. </a:t>
            </a:r>
          </a:p>
          <a:p>
            <a:pPr algn="just"/>
            <a:endParaRPr lang="ru-RU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Материал предоставлен Сергеевой Л.И., </a:t>
            </a: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библиотека им. В.Н. Бондаренко, </a:t>
            </a: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 Чапаевск, Самарской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6143644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Дудин Алексей Сергеевич,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1921 г. </a:t>
            </a:r>
            <a:r>
              <a:rPr lang="ru-RU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рождения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Содержимое 12" descr="Востриков Н.В. 1945г. тральщик Сладк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3" y="1500174"/>
            <a:ext cx="3143273" cy="4490252"/>
          </a:xfrm>
        </p:spPr>
      </p:pic>
      <p:sp>
        <p:nvSpPr>
          <p:cNvPr id="15" name="Прямоугольник 14"/>
          <p:cNvSpPr/>
          <p:nvPr/>
        </p:nvSpPr>
        <p:spPr>
          <a:xfrm>
            <a:off x="357158" y="928671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 начала войны до Парада Победы</a:t>
            </a:r>
          </a:p>
        </p:txBody>
      </p:sp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0"/>
            <a:ext cx="9135652" cy="6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1571613"/>
            <a:ext cx="5000660" cy="507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Наш земляк Ерёмин Тимофей Романович в марте 1945 г. участвовал в тяжёлых боях 3-го Украинского фронта с 6-ой танковой армией СС и 6-ой полевой армией вермахта в окрестностях озера Балатон в Венгрии (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Балатонская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операция). Эта битва продолжалась больше месяца, земля под ногами дрожала от залпов.</a:t>
            </a:r>
          </a:p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«Мы победим и обязательно вернёмся домой», - ободрял свою мать молодой боец. И он вернулся, выжил. Но далеко не всех дождались родные. Из 19 земляков его призыва осталось в живых только семеро. </a:t>
            </a:r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семейного архива правнучки, </a:t>
            </a:r>
          </a:p>
          <a:p>
            <a:pPr algn="r"/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Челно-Вершинский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 Самарской област</a:t>
            </a: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6072206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Ерёмин Тимофей Романович, 1926 г. рождения, десантник</a:t>
            </a:r>
          </a:p>
        </p:txBody>
      </p:sp>
      <p:pic>
        <p:nvPicPr>
          <p:cNvPr id="13" name="Содержимое 12" descr="Востриков Н.В. 1945г. тральщик Сладк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3" y="1556250"/>
            <a:ext cx="3071835" cy="4283364"/>
          </a:xfrm>
        </p:spPr>
      </p:pic>
      <p:sp>
        <p:nvSpPr>
          <p:cNvPr id="15" name="Прямоугольник 14"/>
          <p:cNvSpPr/>
          <p:nvPr/>
        </p:nvSpPr>
        <p:spPr>
          <a:xfrm>
            <a:off x="357158" y="928671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«Мы победим и обязательно вернёмся домой»</a:t>
            </a:r>
          </a:p>
        </p:txBody>
      </p:sp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52" cy="6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768" y="4277012"/>
            <a:ext cx="1714512" cy="235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1643050"/>
            <a:ext cx="5857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Гнеушев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Александр Васильевич был призван в армию весной 1938 года и служил на Дальнем востоке в пограничных войсках на границе с Китаем. 22 июня началась война и Александр Васильевич получил приказ: «На фронт!»</a:t>
            </a:r>
          </a:p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Три года воевал против фашистов боец Александр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Гнеушев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Во время сражений на Курской дуге он был дважды серьёзно ранен и в 1944 году вернулся домой.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21495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Всю войну в кармане своей гимнастёрки хранил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Гнеушев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А.В. заветный листочек молитвенник, который дала ему мать, провожая на службу.</a:t>
            </a:r>
          </a:p>
          <a:p>
            <a:pPr algn="r"/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Фотография  предоставлена Гориной О.А., </a:t>
            </a:r>
          </a:p>
          <a:p>
            <a:pPr algn="r"/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Нефтегорский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 Самарской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643446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Гнеушев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А.В.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(на фото слева)</a:t>
            </a:r>
          </a:p>
        </p:txBody>
      </p:sp>
      <p:pic>
        <p:nvPicPr>
          <p:cNvPr id="13" name="Содержимое 12" descr="Востриков Н.В. 1945г. тральщик Сладков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714488"/>
            <a:ext cx="2071702" cy="2879923"/>
          </a:xfrm>
        </p:spPr>
      </p:pic>
      <p:sp>
        <p:nvSpPr>
          <p:cNvPr id="15" name="Прямоугольник 14"/>
          <p:cNvSpPr/>
          <p:nvPr/>
        </p:nvSpPr>
        <p:spPr>
          <a:xfrm>
            <a:off x="357158" y="928670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Твоя вера от смерти меня сохранила </a:t>
            </a:r>
          </a:p>
        </p:txBody>
      </p:sp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52" cy="6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1500174"/>
            <a:ext cx="4000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«Есть такая профессия – Родину защищать!». Преданность своему Отечеству и военной службе отцов и дедов служит примером для сыновей и внуков. Так произошло и в семье нашего земляка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Хайрова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Талхала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Хайруловича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его внук стал кадровым военным и 27 лет посвятил воинской службе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929199"/>
            <a:ext cx="85011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«Мы гордимся своими прадедушкой и папой, их преданностью Родине, профессии, своему народу. Мы тоже хотим быть полезными своему Отечеству, внести свой вклад в развитие своего края, своей страны..» - пишет </a:t>
            </a:r>
            <a:r>
              <a:rPr lang="ru-RU" sz="2000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правнучка командира Алина </a:t>
            </a:r>
            <a:r>
              <a:rPr lang="ru-RU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Кабирова</a:t>
            </a:r>
            <a:endParaRPr lang="ru-RU" sz="20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endParaRPr lang="ru-RU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Фотография предоставлена </a:t>
            </a:r>
            <a:r>
              <a:rPr lang="ru-RU" sz="1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Кабировой</a:t>
            </a: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Алиной, </a:t>
            </a:r>
          </a:p>
          <a:p>
            <a:pPr algn="r"/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ученицей 7 «А» класса МОУ СОШ №167, г.о. Самара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4143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Хайров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Т.Х.,  командир артиллерийского дивизиона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(на фото с семьей)</a:t>
            </a:r>
          </a:p>
        </p:txBody>
      </p:sp>
      <p:pic>
        <p:nvPicPr>
          <p:cNvPr id="13" name="Содержимое 12" descr="Востриков Н.В. 1945г. тральщик Сладк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4140308" cy="2643206"/>
          </a:xfrm>
        </p:spPr>
      </p:pic>
      <p:sp>
        <p:nvSpPr>
          <p:cNvPr id="15" name="Прямоугольник 14"/>
          <p:cNvSpPr/>
          <p:nvPr/>
        </p:nvSpPr>
        <p:spPr>
          <a:xfrm>
            <a:off x="357158" y="928671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Боевая династия </a:t>
            </a:r>
          </a:p>
        </p:txBody>
      </p:sp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652" cy="6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285860"/>
            <a:ext cx="4214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Подробные материалы из Семейного военного альбома Самарской области  размещены на информационном сайте акции 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14422"/>
            <a:ext cx="3524274" cy="2643206"/>
          </a:xfrm>
        </p:spPr>
      </p:pic>
      <p:sp>
        <p:nvSpPr>
          <p:cNvPr id="17" name="Прямоугольник 16"/>
          <p:cNvSpPr/>
          <p:nvPr/>
        </p:nvSpPr>
        <p:spPr>
          <a:xfrm>
            <a:off x="142844" y="4929198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победныймай.рф</a:t>
            </a:r>
            <a:endParaRPr lang="ru-R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857628"/>
            <a:ext cx="3357586" cy="251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142985"/>
            <a:ext cx="8929718" cy="2928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Личная история каждого из нас – воспоминания о детстве и близких, первые впечатления и эмоции, представления о добре и зле крепко связаны с Великой Отечественной войной, в которой наши деды и прадеды проливали свою кровь на фронтах, защищая любимых людей и родной дом. Позаботьтесь о том, чтобы память о подвиге Ваших близких не канула в лету! </a:t>
            </a:r>
          </a:p>
          <a:p>
            <a:pPr marL="0" indent="0" algn="ctr">
              <a:buNone/>
            </a:pPr>
            <a:endParaRPr lang="ru-RU" sz="2500" dirty="0" smtClean="0"/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000496" y="4000504"/>
            <a:ext cx="4857784" cy="2071702"/>
          </a:xfrm>
        </p:spPr>
        <p:txBody>
          <a:bodyPr>
            <a:noAutofit/>
          </a:bodyPr>
          <a:lstStyle/>
          <a:p>
            <a:pPr marL="0" indent="261938"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Станьте участником</a:t>
            </a:r>
          </a:p>
          <a:p>
            <a:pPr marL="0" indent="261938"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областной акции</a:t>
            </a:r>
          </a:p>
          <a:p>
            <a:pPr marL="0" indent="261938" algn="ctr">
              <a:buNone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«Победный май!»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9124" y="292893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6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6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6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Дмитрий\Desktop\ПОБЕДНЫЙ МАЙ\подложки\PODLOZHKA-без конверт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0"/>
            <a:ext cx="9135652" cy="69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Востриков Н.В. 1945г. тральщик Сладк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1643050"/>
            <a:ext cx="1902303" cy="1214446"/>
          </a:xfrm>
        </p:spPr>
      </p:pic>
      <p:sp>
        <p:nvSpPr>
          <p:cNvPr id="15" name="Прямоугольник 14"/>
          <p:cNvSpPr/>
          <p:nvPr/>
        </p:nvSpPr>
        <p:spPr>
          <a:xfrm>
            <a:off x="357158" y="928671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Что бы помнили…</a:t>
            </a:r>
          </a:p>
        </p:txBody>
      </p:sp>
      <p:pic>
        <p:nvPicPr>
          <p:cNvPr id="12" name="Содержимое 5" descr="Гнеушев Александр Васильевич (слева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000372"/>
            <a:ext cx="1305878" cy="1815332"/>
          </a:xfrm>
          <a:prstGeom prst="rect">
            <a:avLst/>
          </a:prstGeom>
        </p:spPr>
      </p:pic>
      <p:pic>
        <p:nvPicPr>
          <p:cNvPr id="14" name="Содержимое 8" descr="Востриков Н.В. 1945г. тральщик Сладк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571612"/>
            <a:ext cx="1928826" cy="1231379"/>
          </a:xfrm>
          <a:prstGeom prst="rect">
            <a:avLst/>
          </a:prstGeom>
        </p:spPr>
      </p:pic>
      <p:pic>
        <p:nvPicPr>
          <p:cNvPr id="16" name="Рисунок 15" descr="Фадеев Л.К. 1944г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1643050"/>
            <a:ext cx="1857388" cy="1185772"/>
          </a:xfrm>
          <a:prstGeom prst="rect">
            <a:avLst/>
          </a:prstGeom>
        </p:spPr>
      </p:pic>
      <p:pic>
        <p:nvPicPr>
          <p:cNvPr id="17" name="Рисунок 16" descr="File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3000372"/>
            <a:ext cx="1285884" cy="1866078"/>
          </a:xfrm>
          <a:prstGeom prst="rect">
            <a:avLst/>
          </a:prstGeom>
        </p:spPr>
      </p:pic>
      <p:pic>
        <p:nvPicPr>
          <p:cNvPr id="18" name="Рисунок 17" descr="Scan10187 - коп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1643050"/>
            <a:ext cx="1857388" cy="1185772"/>
          </a:xfrm>
          <a:prstGeom prst="rect">
            <a:avLst/>
          </a:prstGeom>
        </p:spPr>
      </p:pic>
      <p:pic>
        <p:nvPicPr>
          <p:cNvPr id="19" name="Рисунок 18" descr="Фото 2 Качамов Петр Федорович разведчик-наблюдатель Курская обл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3000372"/>
            <a:ext cx="1285009" cy="1857388"/>
          </a:xfrm>
          <a:prstGeom prst="rect">
            <a:avLst/>
          </a:prstGeom>
        </p:spPr>
      </p:pic>
      <p:pic>
        <p:nvPicPr>
          <p:cNvPr id="22" name="Рисунок 21" descr="Еремин Т.Р. фото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5214950"/>
            <a:ext cx="2143140" cy="1368198"/>
          </a:xfrm>
          <a:prstGeom prst="rect">
            <a:avLst/>
          </a:prstGeom>
        </p:spPr>
      </p:pic>
      <p:pic>
        <p:nvPicPr>
          <p:cNvPr id="23" name="Рисунок 22" descr="Еремин Т.Р. фото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5008" y="3000372"/>
            <a:ext cx="1357322" cy="1892648"/>
          </a:xfrm>
          <a:prstGeom prst="rect">
            <a:avLst/>
          </a:prstGeom>
        </p:spPr>
      </p:pic>
      <p:pic>
        <p:nvPicPr>
          <p:cNvPr id="26" name="Рисунок 25" descr="Верхний ряд слев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29520" y="3071810"/>
            <a:ext cx="1251909" cy="1857388"/>
          </a:xfrm>
          <a:prstGeom prst="rect">
            <a:avLst/>
          </a:prstGeom>
        </p:spPr>
      </p:pic>
      <p:pic>
        <p:nvPicPr>
          <p:cNvPr id="28" name="Рисунок 27" descr="фото 4 - первый  слева  Попов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1472" y="5214950"/>
            <a:ext cx="2126066" cy="1357298"/>
          </a:xfrm>
          <a:prstGeom prst="rect">
            <a:avLst/>
          </a:prstGeom>
        </p:spPr>
      </p:pic>
      <p:pic>
        <p:nvPicPr>
          <p:cNvPr id="29" name="Рисунок 28" descr="фото 5 - четвертый в первом ряду - Попов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72264" y="5214950"/>
            <a:ext cx="2143140" cy="1368198"/>
          </a:xfrm>
          <a:prstGeom prst="rect">
            <a:avLst/>
          </a:prstGeom>
        </p:spPr>
      </p:pic>
      <p:pic>
        <p:nvPicPr>
          <p:cNvPr id="25" name="Рисунок 24" descr="Чагаев Иван Степанович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28728" y="1928802"/>
            <a:ext cx="2143140" cy="2868026"/>
          </a:xfrm>
          <a:prstGeom prst="rect">
            <a:avLst/>
          </a:prstGeom>
        </p:spPr>
      </p:pic>
      <p:pic>
        <p:nvPicPr>
          <p:cNvPr id="27" name="Рисунок 26" descr="на войне офицером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00760" y="2071678"/>
            <a:ext cx="2000264" cy="2883942"/>
          </a:xfrm>
          <a:prstGeom prst="rect">
            <a:avLst/>
          </a:prstGeom>
        </p:spPr>
      </p:pic>
      <p:pic>
        <p:nvPicPr>
          <p:cNvPr id="24" name="Рисунок 23" descr="Андреев 00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1472" y="3643314"/>
            <a:ext cx="3580806" cy="2286016"/>
          </a:xfrm>
          <a:prstGeom prst="rect">
            <a:avLst/>
          </a:prstGeom>
        </p:spPr>
      </p:pic>
      <p:pic>
        <p:nvPicPr>
          <p:cNvPr id="20" name="Рисунок 19" descr="фото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0628" y="3714752"/>
            <a:ext cx="3580806" cy="2286016"/>
          </a:xfrm>
          <a:prstGeom prst="rect">
            <a:avLst/>
          </a:prstGeom>
        </p:spPr>
      </p:pic>
      <p:pic>
        <p:nvPicPr>
          <p:cNvPr id="21" name="Рисунок 20" descr="фото18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14480" y="2143116"/>
            <a:ext cx="5643602" cy="36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55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155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5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5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15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5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115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155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155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6" dur="115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155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155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115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15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155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155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6" dur="115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115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155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155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115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115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155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1155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11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115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155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1155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115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155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92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192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192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192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925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1925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6" dur="192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8" dur="192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92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192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6" dur="192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8" dur="192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-27384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8929718" cy="29289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Время стремительно отдаляет нас от трагических дней Великой Отечественной войны. С каждым годом все меньше остается свидетелей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которые могли бы поделиться собственными воспоминаниями о той нелегкой поре. </a:t>
            </a:r>
          </a:p>
          <a:p>
            <a:pPr marL="0" indent="0" algn="ctr">
              <a:buNone/>
            </a:pPr>
            <a:endParaRPr lang="ru-RU" sz="2500" dirty="0" smtClean="0"/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2714612" y="3571876"/>
            <a:ext cx="6429388" cy="20002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Сегодня наш общий долг сохранить историческую память о Великой Отечественной войне и людях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,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чей подвиг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одержимое 14"/>
          <p:cNvSpPr txBox="1">
            <a:spLocks/>
          </p:cNvSpPr>
          <p:nvPr/>
        </p:nvSpPr>
        <p:spPr>
          <a:xfrm>
            <a:off x="5143504" y="5357826"/>
            <a:ext cx="400049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позволил нам жить в мирное  время.</a:t>
            </a:r>
            <a:endParaRPr lang="ru-RU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8786842" cy="3714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Именно с этой целью </a:t>
            </a:r>
          </a:p>
          <a:p>
            <a:pPr marL="0" indent="0" algn="ctr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 мая 2014 года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стартовала </a:t>
            </a:r>
          </a:p>
          <a:p>
            <a:pPr marL="0" indent="0" algn="ctr"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Историческая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БиблиоЭкспедиция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«Победный Май!»</a:t>
            </a:r>
            <a:endParaRPr lang="ru-RU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142985"/>
            <a:ext cx="8929718" cy="28575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Историческая </a:t>
            </a:r>
            <a:r>
              <a:rPr lang="ru-RU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БиблиоЭкспедиция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 «Победный май!»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200" dirty="0" smtClean="0"/>
              <a:t>это </a:t>
            </a:r>
            <a:r>
              <a:rPr lang="ru-RU" sz="2200" dirty="0" err="1" smtClean="0"/>
              <a:t>социокультурный</a:t>
            </a:r>
            <a:r>
              <a:rPr lang="ru-RU" sz="2200" dirty="0" smtClean="0"/>
              <a:t> проект</a:t>
            </a:r>
            <a:r>
              <a:rPr lang="en-US" sz="2200" dirty="0" smtClean="0"/>
              <a:t>, </a:t>
            </a:r>
            <a:r>
              <a:rPr lang="ru-RU" sz="2200" dirty="0" smtClean="0"/>
              <a:t>организованный по инициативе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Министерства культуры Самарской области ,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Самарской областной универсальной научной  библиотеки.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142985"/>
            <a:ext cx="8715436" cy="25717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ПРОВЕДЕНИЯ: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Вся территория Самарской области: 10 городов, 27 муниципальных районов, 160 деревень</a:t>
            </a:r>
          </a:p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КТО: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Участники экспедиции - 3 211 187 жителей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Самарской области 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2786050" y="3643314"/>
            <a:ext cx="6357950" cy="29289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СРОКИ ПРОВЕДЕНИЯ АКЦИИ: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бессрочно </a:t>
            </a:r>
          </a:p>
          <a:p>
            <a:pPr marL="0" indent="0" algn="ctr">
              <a:buNone/>
            </a:pPr>
            <a:r>
              <a:rPr lang="ru-RU" sz="2400" dirty="0" smtClean="0"/>
              <a:t>                  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Подведение первых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промежуточных результатов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мая 2015 года</a:t>
            </a:r>
            <a:endParaRPr lang="ru-RU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142985"/>
            <a:ext cx="8929718" cy="25717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ИДЕЯ ПРОЕКТА: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Ваши родные принимали участие в Великой Отечественной войне на фронте или в тылу? Вы сохранили их военные документы, наградные книжки, фотографии, письма, вырезки из газет, рукописные воспоминания или другие материалы?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3428992" y="4286256"/>
            <a:ext cx="5715008" cy="22860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Ваши памятные документы могут стать общим достоянием всех жителей России!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8929718" cy="20717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КАК: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Принесите свои уникальные материалы в ближайшую из 799 библиотек региона и обратитесь к местному командиру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БиблиоЭкспедиции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2786050" y="3143248"/>
            <a:ext cx="6357950" cy="34290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Ваши документы </a:t>
            </a:r>
          </a:p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будут быстро и бережно переведены в цифровую форму и с благодарностью возвращены вам в целости и сохранности</a:t>
            </a:r>
          </a:p>
          <a:p>
            <a:pPr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8929718" cy="27146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ЗАЧЕМ: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Ваши семейные реликвии станут основой для создания электронного портала, печатного издания, цикла теле- и радиопередач и газетных публикаций, а также иных мероприятий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посвященных участию жителей нашей области в Великой Отечественной войне.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3571868" y="3857628"/>
            <a:ext cx="5572132" cy="27146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Помните, Ваше участие очень важно для всех нас!</a:t>
            </a:r>
          </a:p>
          <a:p>
            <a:pPr>
              <a:buNone/>
            </a:pP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Дмитрий\Desktop\ПОБЕДНЫЙ МАЙ\подложки\PODLOZHKA_gorizon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959132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Областная акция «Победный май!»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8929718" cy="30718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ИТОГИ БИБЛИОЭКСПЕДИЦИИ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Сегодня внесли свою лепту в создание военного семейного альбома жителей Самарской области библиотеки 10 городов и 26 районов Самарской области. Более 700 жителей региона принесли для оцифровки свыше 2500 различных документов  периода 1941–1945 годов!</a:t>
            </a:r>
          </a:p>
          <a:p>
            <a:pPr marL="0" indent="0" algn="just"/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>
              <a:buNone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3571868" y="4143380"/>
            <a:ext cx="5572132" cy="2428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Военный семейный альбом Самарской области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1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</TotalTime>
  <Words>1183</Words>
  <Application>Microsoft Office PowerPoint</Application>
  <PresentationFormat>Экран (4:3)</PresentationFormat>
  <Paragraphs>135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Областная акция 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  <vt:lpstr>Областная акция «Победный май!»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Lenovo</cp:lastModifiedBy>
  <cp:revision>208</cp:revision>
  <dcterms:created xsi:type="dcterms:W3CDTF">2014-09-15T17:45:09Z</dcterms:created>
  <dcterms:modified xsi:type="dcterms:W3CDTF">2014-10-05T15:47:59Z</dcterms:modified>
</cp:coreProperties>
</file>